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1440021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77" d="100"/>
          <a:sy n="77" d="100"/>
        </p:scale>
        <p:origin x="1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472842"/>
            <a:ext cx="10800160" cy="3133172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4726842"/>
            <a:ext cx="10800160" cy="217280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3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479142"/>
            <a:ext cx="3105046" cy="762669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479142"/>
            <a:ext cx="9135135" cy="762669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1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2243636"/>
            <a:ext cx="12420184" cy="3743557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6022609"/>
            <a:ext cx="12420184" cy="1968648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82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82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0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395710"/>
            <a:ext cx="6120091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395710"/>
            <a:ext cx="6120091" cy="57101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79143"/>
            <a:ext cx="12420184" cy="1739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2206137"/>
            <a:ext cx="6091965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3287331"/>
            <a:ext cx="6091965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2206137"/>
            <a:ext cx="6121966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3287331"/>
            <a:ext cx="6121966" cy="48351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4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295767"/>
            <a:ext cx="7290108" cy="6395505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9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295767"/>
            <a:ext cx="7290108" cy="6395505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4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479143"/>
            <a:ext cx="12420184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395710"/>
            <a:ext cx="12420184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B467C7-9EBE-084A-853B-7F2478311230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8341239"/>
            <a:ext cx="486007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876C3B-B34B-BF43-BA0F-96F1FB88C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4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A884FE-52D1-3820-322D-804EC9A4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157" y="4012254"/>
            <a:ext cx="1018800" cy="474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2B9B0-858B-FCFB-F4A6-7A7F52017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057" y="3321224"/>
            <a:ext cx="2984500" cy="298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D2E706-66F0-FF46-C26D-792D2238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982" y="2847486"/>
            <a:ext cx="1390650" cy="473738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9BB8A095-D228-F303-3E46-2B1C27E8AF6D}"/>
              </a:ext>
            </a:extLst>
          </p:cNvPr>
          <p:cNvSpPr/>
          <p:nvPr/>
        </p:nvSpPr>
        <p:spPr>
          <a:xfrm>
            <a:off x="1586706" y="2759869"/>
            <a:ext cx="355600" cy="393700"/>
          </a:xfrm>
          <a:custGeom>
            <a:avLst/>
            <a:gdLst>
              <a:gd name="connsiteX0" fmla="*/ 152400 w 355600"/>
              <a:gd name="connsiteY0" fmla="*/ 0 h 393700"/>
              <a:gd name="connsiteX1" fmla="*/ 63500 w 355600"/>
              <a:gd name="connsiteY1" fmla="*/ 63500 h 393700"/>
              <a:gd name="connsiteX2" fmla="*/ 38100 w 355600"/>
              <a:gd name="connsiteY2" fmla="*/ 139700 h 393700"/>
              <a:gd name="connsiteX3" fmla="*/ 0 w 355600"/>
              <a:gd name="connsiteY3" fmla="*/ 215900 h 393700"/>
              <a:gd name="connsiteX4" fmla="*/ 12700 w 355600"/>
              <a:gd name="connsiteY4" fmla="*/ 279400 h 393700"/>
              <a:gd name="connsiteX5" fmla="*/ 76200 w 355600"/>
              <a:gd name="connsiteY5" fmla="*/ 292100 h 393700"/>
              <a:gd name="connsiteX6" fmla="*/ 152400 w 355600"/>
              <a:gd name="connsiteY6" fmla="*/ 317500 h 393700"/>
              <a:gd name="connsiteX7" fmla="*/ 228600 w 355600"/>
              <a:gd name="connsiteY7" fmla="*/ 368300 h 393700"/>
              <a:gd name="connsiteX8" fmla="*/ 266700 w 355600"/>
              <a:gd name="connsiteY8" fmla="*/ 393700 h 393700"/>
              <a:gd name="connsiteX9" fmla="*/ 342900 w 355600"/>
              <a:gd name="connsiteY9" fmla="*/ 342900 h 393700"/>
              <a:gd name="connsiteX10" fmla="*/ 355600 w 355600"/>
              <a:gd name="connsiteY10" fmla="*/ 304800 h 393700"/>
              <a:gd name="connsiteX11" fmla="*/ 342900 w 355600"/>
              <a:gd name="connsiteY11" fmla="*/ 127000 h 393700"/>
              <a:gd name="connsiteX12" fmla="*/ 330200 w 355600"/>
              <a:gd name="connsiteY12" fmla="*/ 88900 h 393700"/>
              <a:gd name="connsiteX13" fmla="*/ 215900 w 355600"/>
              <a:gd name="connsiteY13" fmla="*/ 25400 h 393700"/>
              <a:gd name="connsiteX14" fmla="*/ 177800 w 355600"/>
              <a:gd name="connsiteY14" fmla="*/ 12700 h 393700"/>
              <a:gd name="connsiteX15" fmla="*/ 152400 w 355600"/>
              <a:gd name="connsiteY15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5600" h="393700">
                <a:moveTo>
                  <a:pt x="152400" y="0"/>
                </a:moveTo>
                <a:cubicBezTo>
                  <a:pt x="122767" y="21167"/>
                  <a:pt x="86560" y="35315"/>
                  <a:pt x="63500" y="63500"/>
                </a:cubicBezTo>
                <a:cubicBezTo>
                  <a:pt x="46546" y="84222"/>
                  <a:pt x="52952" y="117423"/>
                  <a:pt x="38100" y="139700"/>
                </a:cubicBezTo>
                <a:cubicBezTo>
                  <a:pt x="5274" y="188939"/>
                  <a:pt x="17527" y="163320"/>
                  <a:pt x="0" y="215900"/>
                </a:cubicBezTo>
                <a:cubicBezTo>
                  <a:pt x="4233" y="237067"/>
                  <a:pt x="-2564" y="264136"/>
                  <a:pt x="12700" y="279400"/>
                </a:cubicBezTo>
                <a:cubicBezTo>
                  <a:pt x="27964" y="294664"/>
                  <a:pt x="55375" y="286420"/>
                  <a:pt x="76200" y="292100"/>
                </a:cubicBezTo>
                <a:cubicBezTo>
                  <a:pt x="102031" y="299145"/>
                  <a:pt x="130123" y="302648"/>
                  <a:pt x="152400" y="317500"/>
                </a:cubicBezTo>
                <a:lnTo>
                  <a:pt x="228600" y="368300"/>
                </a:lnTo>
                <a:lnTo>
                  <a:pt x="266700" y="393700"/>
                </a:lnTo>
                <a:cubicBezTo>
                  <a:pt x="306644" y="380385"/>
                  <a:pt x="315719" y="383671"/>
                  <a:pt x="342900" y="342900"/>
                </a:cubicBezTo>
                <a:cubicBezTo>
                  <a:pt x="350326" y="331761"/>
                  <a:pt x="351367" y="317500"/>
                  <a:pt x="355600" y="304800"/>
                </a:cubicBezTo>
                <a:cubicBezTo>
                  <a:pt x="351367" y="245533"/>
                  <a:pt x="349842" y="186011"/>
                  <a:pt x="342900" y="127000"/>
                </a:cubicBezTo>
                <a:cubicBezTo>
                  <a:pt x="341336" y="113705"/>
                  <a:pt x="337626" y="100039"/>
                  <a:pt x="330200" y="88900"/>
                </a:cubicBezTo>
                <a:cubicBezTo>
                  <a:pt x="297610" y="40015"/>
                  <a:pt x="272702" y="44334"/>
                  <a:pt x="215900" y="25400"/>
                </a:cubicBezTo>
                <a:lnTo>
                  <a:pt x="177800" y="12700"/>
                </a:lnTo>
                <a:lnTo>
                  <a:pt x="1524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87CF99-4059-B60A-B03C-5D5EEECB2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2757" y="6099253"/>
            <a:ext cx="1396800" cy="475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87B0-910D-ED19-A688-4D63DDFFC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944" y="6099253"/>
            <a:ext cx="1396800" cy="475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ED3784-3AA0-B04C-0DC7-23FD9D152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807" y="3998347"/>
            <a:ext cx="727200" cy="4745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05B542-8BBC-B697-5765-3985E3C96AF8}"/>
              </a:ext>
            </a:extLst>
          </p:cNvPr>
          <p:cNvSpPr txBox="1"/>
          <p:nvPr/>
        </p:nvSpPr>
        <p:spPr>
          <a:xfrm>
            <a:off x="1030778" y="2738585"/>
            <a:ext cx="7984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 																    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26E835-BB51-DEC0-3A76-43456B8CE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320" y="2535646"/>
            <a:ext cx="975600" cy="7197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29BBC3-021A-3819-4652-E4B9E77FF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871" y="5280951"/>
            <a:ext cx="1605600" cy="7208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5FDDE7-3062-F6C1-F7C3-9134F5A45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0657" y="4092592"/>
            <a:ext cx="1605600" cy="7208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13966D-403F-7B2E-9363-CA5A1F1B5D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7255" y="3133794"/>
            <a:ext cx="1605600" cy="7208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39C833-154B-4673-D78C-6BCDB89C96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0056" y="6117224"/>
            <a:ext cx="1605600" cy="7208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64CB61-7996-EA7A-E881-E3764BD432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0920" y="6116489"/>
            <a:ext cx="1605600" cy="7208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029B73-2EC9-42D2-8144-1953DCCC8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9983" y="4138226"/>
            <a:ext cx="1605600" cy="7208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E30884-9393-12BE-AF61-0F83D01B39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9720" y="3133794"/>
            <a:ext cx="1605600" cy="7208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BF1D4B-9042-835A-E695-E4AF8B4A92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9534" y="5351234"/>
            <a:ext cx="2145600" cy="7206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E550F0-380C-236B-6258-81E6BCE6A0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80920" y="3255349"/>
            <a:ext cx="2984400" cy="29844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6C16FCB-1F17-7FE3-72B7-9983F26043C7}"/>
              </a:ext>
            </a:extLst>
          </p:cNvPr>
          <p:cNvSpPr>
            <a:spLocks noChangeAspect="1"/>
          </p:cNvSpPr>
          <p:nvPr/>
        </p:nvSpPr>
        <p:spPr>
          <a:xfrm>
            <a:off x="1507369" y="1799108"/>
            <a:ext cx="6120000" cy="61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3FAB5-E604-7260-C206-FA079085FDF2}"/>
              </a:ext>
            </a:extLst>
          </p:cNvPr>
          <p:cNvSpPr/>
          <p:nvPr/>
        </p:nvSpPr>
        <p:spPr>
          <a:xfrm>
            <a:off x="3276318" y="1408147"/>
            <a:ext cx="846639" cy="123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C5408E-ADC5-83CB-09F1-8D7476BFC837}"/>
              </a:ext>
            </a:extLst>
          </p:cNvPr>
          <p:cNvSpPr/>
          <p:nvPr/>
        </p:nvSpPr>
        <p:spPr>
          <a:xfrm>
            <a:off x="5423283" y="1618189"/>
            <a:ext cx="975600" cy="123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CDA13A-CC8A-0030-D583-676BAA36F11B}"/>
              </a:ext>
            </a:extLst>
          </p:cNvPr>
          <p:cNvSpPr/>
          <p:nvPr/>
        </p:nvSpPr>
        <p:spPr>
          <a:xfrm>
            <a:off x="3092335" y="7051487"/>
            <a:ext cx="2772536" cy="1230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5EFDB-5958-FEE5-0C24-1846265E95C4}"/>
              </a:ext>
            </a:extLst>
          </p:cNvPr>
          <p:cNvSpPr txBox="1"/>
          <p:nvPr/>
        </p:nvSpPr>
        <p:spPr>
          <a:xfrm>
            <a:off x="3735086" y="1308358"/>
            <a:ext cx="215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Doping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13EC62-4923-8F71-C61D-5D7E9B36ACE5}"/>
              </a:ext>
            </a:extLst>
          </p:cNvPr>
          <p:cNvSpPr txBox="1"/>
          <p:nvPr/>
        </p:nvSpPr>
        <p:spPr>
          <a:xfrm>
            <a:off x="6523537" y="6959920"/>
            <a:ext cx="260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materials 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B422F6-FE28-E78B-8483-A1CD146CFF27}"/>
              </a:ext>
            </a:extLst>
          </p:cNvPr>
          <p:cNvSpPr txBox="1"/>
          <p:nvPr/>
        </p:nvSpPr>
        <p:spPr>
          <a:xfrm>
            <a:off x="420071" y="6959920"/>
            <a:ext cx="215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MOFs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FBF16FE-2145-9DD5-C88A-9520957BA05D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5999" t="63509" b="10661"/>
          <a:stretch/>
        </p:blipFill>
        <p:spPr>
          <a:xfrm>
            <a:off x="10156291" y="7066201"/>
            <a:ext cx="2408343" cy="7645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E7D5142-31B8-C734-13AF-A304D7B7624E}"/>
              </a:ext>
            </a:extLst>
          </p:cNvPr>
          <p:cNvSpPr txBox="1"/>
          <p:nvPr/>
        </p:nvSpPr>
        <p:spPr>
          <a:xfrm>
            <a:off x="4739303" y="3316977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93F5BA-1027-0717-283C-70BCAFF4827E}"/>
              </a:ext>
            </a:extLst>
          </p:cNvPr>
          <p:cNvSpPr txBox="1"/>
          <p:nvPr/>
        </p:nvSpPr>
        <p:spPr>
          <a:xfrm>
            <a:off x="4722348" y="4234944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02EB13-7D2B-5605-9BF5-CC299AC9695D}"/>
              </a:ext>
            </a:extLst>
          </p:cNvPr>
          <p:cNvSpPr txBox="1"/>
          <p:nvPr/>
        </p:nvSpPr>
        <p:spPr>
          <a:xfrm>
            <a:off x="10479466" y="3485624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FC424C-2223-1008-6683-62D855DA7015}"/>
              </a:ext>
            </a:extLst>
          </p:cNvPr>
          <p:cNvSpPr txBox="1"/>
          <p:nvPr/>
        </p:nvSpPr>
        <p:spPr>
          <a:xfrm>
            <a:off x="10462511" y="4315103"/>
            <a:ext cx="49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6DF5C-F8DB-AFA1-3E33-DF074837C3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93095" y="6113118"/>
            <a:ext cx="1263196" cy="3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FA229-9F95-2367-8299-7A86720C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78393" y="2280718"/>
            <a:ext cx="5230126" cy="454988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60D951F-50EE-0DD2-D784-02FAA237F438}"/>
              </a:ext>
            </a:extLst>
          </p:cNvPr>
          <p:cNvSpPr/>
          <p:nvPr/>
        </p:nvSpPr>
        <p:spPr>
          <a:xfrm>
            <a:off x="5385822" y="5207340"/>
            <a:ext cx="957943" cy="887602"/>
          </a:xfrm>
          <a:custGeom>
            <a:avLst/>
            <a:gdLst>
              <a:gd name="connsiteX0" fmla="*/ 957943 w 957943"/>
              <a:gd name="connsiteY0" fmla="*/ 14515 h 887602"/>
              <a:gd name="connsiteX1" fmla="*/ 856343 w 957943"/>
              <a:gd name="connsiteY1" fmla="*/ 29029 h 887602"/>
              <a:gd name="connsiteX2" fmla="*/ 464457 w 957943"/>
              <a:gd name="connsiteY2" fmla="*/ 58058 h 887602"/>
              <a:gd name="connsiteX3" fmla="*/ 377372 w 957943"/>
              <a:gd name="connsiteY3" fmla="*/ 72572 h 887602"/>
              <a:gd name="connsiteX4" fmla="*/ 261257 w 957943"/>
              <a:gd name="connsiteY4" fmla="*/ 101600 h 887602"/>
              <a:gd name="connsiteX5" fmla="*/ 159657 w 957943"/>
              <a:gd name="connsiteY5" fmla="*/ 159658 h 887602"/>
              <a:gd name="connsiteX6" fmla="*/ 145143 w 957943"/>
              <a:gd name="connsiteY6" fmla="*/ 203200 h 887602"/>
              <a:gd name="connsiteX7" fmla="*/ 116115 w 957943"/>
              <a:gd name="connsiteY7" fmla="*/ 275772 h 887602"/>
              <a:gd name="connsiteX8" fmla="*/ 14515 w 957943"/>
              <a:gd name="connsiteY8" fmla="*/ 464458 h 887602"/>
              <a:gd name="connsiteX9" fmla="*/ 0 w 957943"/>
              <a:gd name="connsiteY9" fmla="*/ 522515 h 887602"/>
              <a:gd name="connsiteX10" fmla="*/ 14515 w 957943"/>
              <a:gd name="connsiteY10" fmla="*/ 841829 h 887602"/>
              <a:gd name="connsiteX11" fmla="*/ 58057 w 957943"/>
              <a:gd name="connsiteY11" fmla="*/ 885372 h 887602"/>
              <a:gd name="connsiteX12" fmla="*/ 377372 w 957943"/>
              <a:gd name="connsiteY12" fmla="*/ 870858 h 887602"/>
              <a:gd name="connsiteX13" fmla="*/ 420915 w 957943"/>
              <a:gd name="connsiteY13" fmla="*/ 827315 h 887602"/>
              <a:gd name="connsiteX14" fmla="*/ 449943 w 957943"/>
              <a:gd name="connsiteY14" fmla="*/ 740229 h 887602"/>
              <a:gd name="connsiteX15" fmla="*/ 464457 w 957943"/>
              <a:gd name="connsiteY15" fmla="*/ 609600 h 887602"/>
              <a:gd name="connsiteX16" fmla="*/ 551543 w 957943"/>
              <a:gd name="connsiteY16" fmla="*/ 580572 h 887602"/>
              <a:gd name="connsiteX17" fmla="*/ 609600 w 957943"/>
              <a:gd name="connsiteY17" fmla="*/ 493486 h 887602"/>
              <a:gd name="connsiteX18" fmla="*/ 696686 w 957943"/>
              <a:gd name="connsiteY18" fmla="*/ 464458 h 887602"/>
              <a:gd name="connsiteX19" fmla="*/ 740229 w 957943"/>
              <a:gd name="connsiteY19" fmla="*/ 449943 h 887602"/>
              <a:gd name="connsiteX20" fmla="*/ 754743 w 957943"/>
              <a:gd name="connsiteY20" fmla="*/ 391886 h 887602"/>
              <a:gd name="connsiteX21" fmla="*/ 870857 w 957943"/>
              <a:gd name="connsiteY21" fmla="*/ 304800 h 887602"/>
              <a:gd name="connsiteX22" fmla="*/ 841829 w 957943"/>
              <a:gd name="connsiteY22" fmla="*/ 261258 h 887602"/>
              <a:gd name="connsiteX23" fmla="*/ 841829 w 957943"/>
              <a:gd name="connsiteY23" fmla="*/ 159658 h 887602"/>
              <a:gd name="connsiteX24" fmla="*/ 885372 w 957943"/>
              <a:gd name="connsiteY24" fmla="*/ 145143 h 887602"/>
              <a:gd name="connsiteX25" fmla="*/ 885372 w 957943"/>
              <a:gd name="connsiteY25" fmla="*/ 0 h 88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57943" h="887602">
                <a:moveTo>
                  <a:pt x="957943" y="14515"/>
                </a:moveTo>
                <a:cubicBezTo>
                  <a:pt x="924076" y="19353"/>
                  <a:pt x="890460" y="26502"/>
                  <a:pt x="856343" y="29029"/>
                </a:cubicBezTo>
                <a:cubicBezTo>
                  <a:pt x="510999" y="54610"/>
                  <a:pt x="669343" y="26537"/>
                  <a:pt x="464457" y="58058"/>
                </a:cubicBezTo>
                <a:cubicBezTo>
                  <a:pt x="435370" y="62533"/>
                  <a:pt x="406148" y="66406"/>
                  <a:pt x="377372" y="72572"/>
                </a:cubicBezTo>
                <a:cubicBezTo>
                  <a:pt x="338361" y="80931"/>
                  <a:pt x="261257" y="101600"/>
                  <a:pt x="261257" y="101600"/>
                </a:cubicBezTo>
                <a:cubicBezTo>
                  <a:pt x="246971" y="108743"/>
                  <a:pt x="173334" y="142562"/>
                  <a:pt x="159657" y="159658"/>
                </a:cubicBezTo>
                <a:cubicBezTo>
                  <a:pt x="150100" y="171605"/>
                  <a:pt x="150515" y="188875"/>
                  <a:pt x="145143" y="203200"/>
                </a:cubicBezTo>
                <a:cubicBezTo>
                  <a:pt x="135995" y="227595"/>
                  <a:pt x="127767" y="252469"/>
                  <a:pt x="116115" y="275772"/>
                </a:cubicBezTo>
                <a:cubicBezTo>
                  <a:pt x="85411" y="337181"/>
                  <a:pt x="31343" y="397151"/>
                  <a:pt x="14515" y="464458"/>
                </a:cubicBezTo>
                <a:lnTo>
                  <a:pt x="0" y="522515"/>
                </a:lnTo>
                <a:cubicBezTo>
                  <a:pt x="4838" y="628953"/>
                  <a:pt x="-2319" y="736619"/>
                  <a:pt x="14515" y="841829"/>
                </a:cubicBezTo>
                <a:cubicBezTo>
                  <a:pt x="17758" y="862097"/>
                  <a:pt x="37596" y="883735"/>
                  <a:pt x="58057" y="885372"/>
                </a:cubicBezTo>
                <a:cubicBezTo>
                  <a:pt x="164266" y="893869"/>
                  <a:pt x="270934" y="875696"/>
                  <a:pt x="377372" y="870858"/>
                </a:cubicBezTo>
                <a:cubicBezTo>
                  <a:pt x="391886" y="856344"/>
                  <a:pt x="410947" y="845258"/>
                  <a:pt x="420915" y="827315"/>
                </a:cubicBezTo>
                <a:cubicBezTo>
                  <a:pt x="435775" y="800567"/>
                  <a:pt x="449943" y="740229"/>
                  <a:pt x="449943" y="740229"/>
                </a:cubicBezTo>
                <a:cubicBezTo>
                  <a:pt x="454781" y="696686"/>
                  <a:pt x="440936" y="646562"/>
                  <a:pt x="464457" y="609600"/>
                </a:cubicBezTo>
                <a:cubicBezTo>
                  <a:pt x="480885" y="583785"/>
                  <a:pt x="551543" y="580572"/>
                  <a:pt x="551543" y="580572"/>
                </a:cubicBezTo>
                <a:cubicBezTo>
                  <a:pt x="570895" y="551543"/>
                  <a:pt x="576502" y="504518"/>
                  <a:pt x="609600" y="493486"/>
                </a:cubicBezTo>
                <a:lnTo>
                  <a:pt x="696686" y="464458"/>
                </a:lnTo>
                <a:lnTo>
                  <a:pt x="740229" y="449943"/>
                </a:lnTo>
                <a:cubicBezTo>
                  <a:pt x="745067" y="430591"/>
                  <a:pt x="741399" y="406713"/>
                  <a:pt x="754743" y="391886"/>
                </a:cubicBezTo>
                <a:cubicBezTo>
                  <a:pt x="787108" y="355925"/>
                  <a:pt x="870857" y="304800"/>
                  <a:pt x="870857" y="304800"/>
                </a:cubicBezTo>
                <a:cubicBezTo>
                  <a:pt x="861181" y="290286"/>
                  <a:pt x="849630" y="276860"/>
                  <a:pt x="841829" y="261258"/>
                </a:cubicBezTo>
                <a:cubicBezTo>
                  <a:pt x="826427" y="230455"/>
                  <a:pt x="816537" y="191273"/>
                  <a:pt x="841829" y="159658"/>
                </a:cubicBezTo>
                <a:cubicBezTo>
                  <a:pt x="851386" y="147711"/>
                  <a:pt x="881346" y="159903"/>
                  <a:pt x="885372" y="145143"/>
                </a:cubicBezTo>
                <a:cubicBezTo>
                  <a:pt x="898102" y="98467"/>
                  <a:pt x="885372" y="48381"/>
                  <a:pt x="88537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983BBB3-38E4-6A47-3CD2-CAEEDAF83589}"/>
              </a:ext>
            </a:extLst>
          </p:cNvPr>
          <p:cNvSpPr/>
          <p:nvPr/>
        </p:nvSpPr>
        <p:spPr>
          <a:xfrm>
            <a:off x="3064178" y="4952001"/>
            <a:ext cx="1031687" cy="808607"/>
          </a:xfrm>
          <a:custGeom>
            <a:avLst/>
            <a:gdLst>
              <a:gd name="connsiteX0" fmla="*/ 857516 w 1031687"/>
              <a:gd name="connsiteY0" fmla="*/ 52141 h 808607"/>
              <a:gd name="connsiteX1" fmla="*/ 741401 w 1031687"/>
              <a:gd name="connsiteY1" fmla="*/ 66656 h 808607"/>
              <a:gd name="connsiteX2" fmla="*/ 639801 w 1031687"/>
              <a:gd name="connsiteY2" fmla="*/ 52141 h 808607"/>
              <a:gd name="connsiteX3" fmla="*/ 494659 w 1031687"/>
              <a:gd name="connsiteY3" fmla="*/ 37627 h 808607"/>
              <a:gd name="connsiteX4" fmla="*/ 15687 w 1031687"/>
              <a:gd name="connsiteY4" fmla="*/ 153741 h 808607"/>
              <a:gd name="connsiteX5" fmla="*/ 44716 w 1031687"/>
              <a:gd name="connsiteY5" fmla="*/ 197284 h 808607"/>
              <a:gd name="connsiteX6" fmla="*/ 102773 w 1031687"/>
              <a:gd name="connsiteY6" fmla="*/ 284370 h 808607"/>
              <a:gd name="connsiteX7" fmla="*/ 160830 w 1031687"/>
              <a:gd name="connsiteY7" fmla="*/ 371456 h 808607"/>
              <a:gd name="connsiteX8" fmla="*/ 247916 w 1031687"/>
              <a:gd name="connsiteY8" fmla="*/ 545627 h 808607"/>
              <a:gd name="connsiteX9" fmla="*/ 378544 w 1031687"/>
              <a:gd name="connsiteY9" fmla="*/ 603684 h 808607"/>
              <a:gd name="connsiteX10" fmla="*/ 465630 w 1031687"/>
              <a:gd name="connsiteY10" fmla="*/ 632713 h 808607"/>
              <a:gd name="connsiteX11" fmla="*/ 509173 w 1031687"/>
              <a:gd name="connsiteY11" fmla="*/ 647227 h 808607"/>
              <a:gd name="connsiteX12" fmla="*/ 610773 w 1031687"/>
              <a:gd name="connsiteY12" fmla="*/ 676256 h 808607"/>
              <a:gd name="connsiteX13" fmla="*/ 639801 w 1031687"/>
              <a:gd name="connsiteY13" fmla="*/ 719799 h 808607"/>
              <a:gd name="connsiteX14" fmla="*/ 726887 w 1031687"/>
              <a:gd name="connsiteY14" fmla="*/ 763341 h 808607"/>
              <a:gd name="connsiteX15" fmla="*/ 741401 w 1031687"/>
              <a:gd name="connsiteY15" fmla="*/ 806884 h 808607"/>
              <a:gd name="connsiteX16" fmla="*/ 784944 w 1031687"/>
              <a:gd name="connsiteY16" fmla="*/ 792370 h 808607"/>
              <a:gd name="connsiteX17" fmla="*/ 843001 w 1031687"/>
              <a:gd name="connsiteY17" fmla="*/ 763341 h 808607"/>
              <a:gd name="connsiteX18" fmla="*/ 930087 w 1031687"/>
              <a:gd name="connsiteY18" fmla="*/ 734313 h 808607"/>
              <a:gd name="connsiteX19" fmla="*/ 1017173 w 1031687"/>
              <a:gd name="connsiteY19" fmla="*/ 661741 h 808607"/>
              <a:gd name="connsiteX20" fmla="*/ 1031687 w 1031687"/>
              <a:gd name="connsiteY20" fmla="*/ 603684 h 808607"/>
              <a:gd name="connsiteX21" fmla="*/ 959116 w 1031687"/>
              <a:gd name="connsiteY21" fmla="*/ 356941 h 808607"/>
              <a:gd name="connsiteX22" fmla="*/ 901059 w 1031687"/>
              <a:gd name="connsiteY22" fmla="*/ 269856 h 808607"/>
              <a:gd name="connsiteX23" fmla="*/ 886544 w 1031687"/>
              <a:gd name="connsiteY23" fmla="*/ 211799 h 808607"/>
              <a:gd name="connsiteX24" fmla="*/ 843001 w 1031687"/>
              <a:gd name="connsiteY24" fmla="*/ 52141 h 808607"/>
              <a:gd name="connsiteX25" fmla="*/ 857516 w 1031687"/>
              <a:gd name="connsiteY25" fmla="*/ 52141 h 80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31687" h="808607">
                <a:moveTo>
                  <a:pt x="857516" y="52141"/>
                </a:moveTo>
                <a:cubicBezTo>
                  <a:pt x="840583" y="54560"/>
                  <a:pt x="780407" y="66656"/>
                  <a:pt x="741401" y="66656"/>
                </a:cubicBezTo>
                <a:cubicBezTo>
                  <a:pt x="707190" y="66656"/>
                  <a:pt x="673777" y="56138"/>
                  <a:pt x="639801" y="52141"/>
                </a:cubicBezTo>
                <a:cubicBezTo>
                  <a:pt x="591512" y="46460"/>
                  <a:pt x="543040" y="42465"/>
                  <a:pt x="494659" y="37627"/>
                </a:cubicBezTo>
                <a:cubicBezTo>
                  <a:pt x="165184" y="47317"/>
                  <a:pt x="-63303" y="-109560"/>
                  <a:pt x="15687" y="153741"/>
                </a:cubicBezTo>
                <a:cubicBezTo>
                  <a:pt x="20700" y="170449"/>
                  <a:pt x="35040" y="182770"/>
                  <a:pt x="44716" y="197284"/>
                </a:cubicBezTo>
                <a:cubicBezTo>
                  <a:pt x="72474" y="280559"/>
                  <a:pt x="39352" y="202828"/>
                  <a:pt x="102773" y="284370"/>
                </a:cubicBezTo>
                <a:cubicBezTo>
                  <a:pt x="124192" y="311909"/>
                  <a:pt x="160830" y="371456"/>
                  <a:pt x="160830" y="371456"/>
                </a:cubicBezTo>
                <a:cubicBezTo>
                  <a:pt x="177389" y="421132"/>
                  <a:pt x="199683" y="513472"/>
                  <a:pt x="247916" y="545627"/>
                </a:cubicBezTo>
                <a:cubicBezTo>
                  <a:pt x="316920" y="591630"/>
                  <a:pt x="274908" y="569138"/>
                  <a:pt x="378544" y="603684"/>
                </a:cubicBezTo>
                <a:lnTo>
                  <a:pt x="465630" y="632713"/>
                </a:lnTo>
                <a:cubicBezTo>
                  <a:pt x="480144" y="637551"/>
                  <a:pt x="494330" y="643516"/>
                  <a:pt x="509173" y="647227"/>
                </a:cubicBezTo>
                <a:cubicBezTo>
                  <a:pt x="582073" y="665452"/>
                  <a:pt x="548306" y="655433"/>
                  <a:pt x="610773" y="676256"/>
                </a:cubicBezTo>
                <a:cubicBezTo>
                  <a:pt x="620449" y="690770"/>
                  <a:pt x="627466" y="707464"/>
                  <a:pt x="639801" y="719799"/>
                </a:cubicBezTo>
                <a:cubicBezTo>
                  <a:pt x="667937" y="747935"/>
                  <a:pt x="691473" y="751537"/>
                  <a:pt x="726887" y="763341"/>
                </a:cubicBezTo>
                <a:cubicBezTo>
                  <a:pt x="731725" y="777855"/>
                  <a:pt x="727717" y="800042"/>
                  <a:pt x="741401" y="806884"/>
                </a:cubicBezTo>
                <a:cubicBezTo>
                  <a:pt x="755085" y="813726"/>
                  <a:pt x="770882" y="798397"/>
                  <a:pt x="784944" y="792370"/>
                </a:cubicBezTo>
                <a:cubicBezTo>
                  <a:pt x="804831" y="783847"/>
                  <a:pt x="822912" y="771377"/>
                  <a:pt x="843001" y="763341"/>
                </a:cubicBezTo>
                <a:cubicBezTo>
                  <a:pt x="871411" y="751977"/>
                  <a:pt x="930087" y="734313"/>
                  <a:pt x="930087" y="734313"/>
                </a:cubicBezTo>
                <a:cubicBezTo>
                  <a:pt x="957833" y="715816"/>
                  <a:pt x="999980" y="691829"/>
                  <a:pt x="1017173" y="661741"/>
                </a:cubicBezTo>
                <a:cubicBezTo>
                  <a:pt x="1027070" y="644421"/>
                  <a:pt x="1026849" y="623036"/>
                  <a:pt x="1031687" y="603684"/>
                </a:cubicBezTo>
                <a:cubicBezTo>
                  <a:pt x="1001334" y="421562"/>
                  <a:pt x="1031353" y="470457"/>
                  <a:pt x="959116" y="356941"/>
                </a:cubicBezTo>
                <a:cubicBezTo>
                  <a:pt x="940386" y="327508"/>
                  <a:pt x="901059" y="269856"/>
                  <a:pt x="901059" y="269856"/>
                </a:cubicBezTo>
                <a:cubicBezTo>
                  <a:pt x="896221" y="250504"/>
                  <a:pt x="892276" y="230906"/>
                  <a:pt x="886544" y="211799"/>
                </a:cubicBezTo>
                <a:cubicBezTo>
                  <a:pt x="860248" y="124145"/>
                  <a:pt x="855025" y="136307"/>
                  <a:pt x="843001" y="52141"/>
                </a:cubicBezTo>
                <a:cubicBezTo>
                  <a:pt x="841633" y="42562"/>
                  <a:pt x="874449" y="49722"/>
                  <a:pt x="857516" y="5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967B109-2EBC-2847-E185-F81A1E86865A}"/>
              </a:ext>
            </a:extLst>
          </p:cNvPr>
          <p:cNvSpPr/>
          <p:nvPr/>
        </p:nvSpPr>
        <p:spPr>
          <a:xfrm>
            <a:off x="3223042" y="3988140"/>
            <a:ext cx="327146" cy="798286"/>
          </a:xfrm>
          <a:custGeom>
            <a:avLst/>
            <a:gdLst>
              <a:gd name="connsiteX0" fmla="*/ 29178 w 327146"/>
              <a:gd name="connsiteY0" fmla="*/ 0 h 798286"/>
              <a:gd name="connsiteX1" fmla="*/ 145293 w 327146"/>
              <a:gd name="connsiteY1" fmla="*/ 58058 h 798286"/>
              <a:gd name="connsiteX2" fmla="*/ 232378 w 327146"/>
              <a:gd name="connsiteY2" fmla="*/ 145143 h 798286"/>
              <a:gd name="connsiteX3" fmla="*/ 275921 w 327146"/>
              <a:gd name="connsiteY3" fmla="*/ 246743 h 798286"/>
              <a:gd name="connsiteX4" fmla="*/ 304950 w 327146"/>
              <a:gd name="connsiteY4" fmla="*/ 304800 h 798286"/>
              <a:gd name="connsiteX5" fmla="*/ 304950 w 327146"/>
              <a:gd name="connsiteY5" fmla="*/ 725715 h 798286"/>
              <a:gd name="connsiteX6" fmla="*/ 261407 w 327146"/>
              <a:gd name="connsiteY6" fmla="*/ 769258 h 798286"/>
              <a:gd name="connsiteX7" fmla="*/ 174321 w 327146"/>
              <a:gd name="connsiteY7" fmla="*/ 798286 h 798286"/>
              <a:gd name="connsiteX8" fmla="*/ 116264 w 327146"/>
              <a:gd name="connsiteY8" fmla="*/ 783772 h 798286"/>
              <a:gd name="connsiteX9" fmla="*/ 72721 w 327146"/>
              <a:gd name="connsiteY9" fmla="*/ 740229 h 798286"/>
              <a:gd name="connsiteX10" fmla="*/ 29178 w 327146"/>
              <a:gd name="connsiteY10" fmla="*/ 653143 h 798286"/>
              <a:gd name="connsiteX11" fmla="*/ 14664 w 327146"/>
              <a:gd name="connsiteY11" fmla="*/ 391886 h 798286"/>
              <a:gd name="connsiteX12" fmla="*/ 150 w 327146"/>
              <a:gd name="connsiteY12" fmla="*/ 348343 h 798286"/>
              <a:gd name="connsiteX13" fmla="*/ 14664 w 327146"/>
              <a:gd name="connsiteY13" fmla="*/ 116115 h 798286"/>
              <a:gd name="connsiteX14" fmla="*/ 72721 w 327146"/>
              <a:gd name="connsiteY14" fmla="*/ 29029 h 798286"/>
              <a:gd name="connsiteX15" fmla="*/ 29178 w 327146"/>
              <a:gd name="connsiteY15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146" h="798286">
                <a:moveTo>
                  <a:pt x="29178" y="0"/>
                </a:moveTo>
                <a:cubicBezTo>
                  <a:pt x="67883" y="19353"/>
                  <a:pt x="110080" y="32906"/>
                  <a:pt x="145293" y="58058"/>
                </a:cubicBezTo>
                <a:cubicBezTo>
                  <a:pt x="178699" y="81919"/>
                  <a:pt x="214019" y="108425"/>
                  <a:pt x="232378" y="145143"/>
                </a:cubicBezTo>
                <a:cubicBezTo>
                  <a:pt x="328655" y="337694"/>
                  <a:pt x="211852" y="97248"/>
                  <a:pt x="275921" y="246743"/>
                </a:cubicBezTo>
                <a:cubicBezTo>
                  <a:pt x="284444" y="266630"/>
                  <a:pt x="295274" y="285448"/>
                  <a:pt x="304950" y="304800"/>
                </a:cubicBezTo>
                <a:cubicBezTo>
                  <a:pt x="328400" y="468950"/>
                  <a:pt x="340117" y="505922"/>
                  <a:pt x="304950" y="725715"/>
                </a:cubicBezTo>
                <a:cubicBezTo>
                  <a:pt x="301707" y="745984"/>
                  <a:pt x="279350" y="759290"/>
                  <a:pt x="261407" y="769258"/>
                </a:cubicBezTo>
                <a:cubicBezTo>
                  <a:pt x="234659" y="784118"/>
                  <a:pt x="174321" y="798286"/>
                  <a:pt x="174321" y="798286"/>
                </a:cubicBezTo>
                <a:cubicBezTo>
                  <a:pt x="154969" y="793448"/>
                  <a:pt x="133584" y="793669"/>
                  <a:pt x="116264" y="783772"/>
                </a:cubicBezTo>
                <a:cubicBezTo>
                  <a:pt x="98442" y="773588"/>
                  <a:pt x="85862" y="755998"/>
                  <a:pt x="72721" y="740229"/>
                </a:cubicBezTo>
                <a:cubicBezTo>
                  <a:pt x="41460" y="702715"/>
                  <a:pt x="43725" y="696781"/>
                  <a:pt x="29178" y="653143"/>
                </a:cubicBezTo>
                <a:cubicBezTo>
                  <a:pt x="24340" y="566057"/>
                  <a:pt x="22933" y="478713"/>
                  <a:pt x="14664" y="391886"/>
                </a:cubicBezTo>
                <a:cubicBezTo>
                  <a:pt x="13214" y="376655"/>
                  <a:pt x="150" y="363642"/>
                  <a:pt x="150" y="348343"/>
                </a:cubicBezTo>
                <a:cubicBezTo>
                  <a:pt x="150" y="270783"/>
                  <a:pt x="-2525" y="191747"/>
                  <a:pt x="14664" y="116115"/>
                </a:cubicBezTo>
                <a:cubicBezTo>
                  <a:pt x="22396" y="82095"/>
                  <a:pt x="107609" y="29029"/>
                  <a:pt x="72721" y="29029"/>
                </a:cubicBezTo>
                <a:lnTo>
                  <a:pt x="291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5460273-F6E7-FE49-5DB7-EDBA182E927B}"/>
              </a:ext>
            </a:extLst>
          </p:cNvPr>
          <p:cNvSpPr/>
          <p:nvPr/>
        </p:nvSpPr>
        <p:spPr>
          <a:xfrm>
            <a:off x="5970386" y="4025755"/>
            <a:ext cx="670920" cy="867714"/>
          </a:xfrm>
          <a:custGeom>
            <a:avLst/>
            <a:gdLst>
              <a:gd name="connsiteX0" fmla="*/ 429620 w 670920"/>
              <a:gd name="connsiteY0" fmla="*/ 4114 h 867714"/>
              <a:gd name="connsiteX1" fmla="*/ 162920 w 670920"/>
              <a:gd name="connsiteY1" fmla="*/ 156514 h 867714"/>
              <a:gd name="connsiteX2" fmla="*/ 23220 w 670920"/>
              <a:gd name="connsiteY2" fmla="*/ 245414 h 867714"/>
              <a:gd name="connsiteX3" fmla="*/ 23220 w 670920"/>
              <a:gd name="connsiteY3" fmla="*/ 512114 h 867714"/>
              <a:gd name="connsiteX4" fmla="*/ 48620 w 670920"/>
              <a:gd name="connsiteY4" fmla="*/ 562914 h 867714"/>
              <a:gd name="connsiteX5" fmla="*/ 61320 w 670920"/>
              <a:gd name="connsiteY5" fmla="*/ 626414 h 867714"/>
              <a:gd name="connsiteX6" fmla="*/ 112120 w 670920"/>
              <a:gd name="connsiteY6" fmla="*/ 740714 h 867714"/>
              <a:gd name="connsiteX7" fmla="*/ 188320 w 670920"/>
              <a:gd name="connsiteY7" fmla="*/ 804214 h 867714"/>
              <a:gd name="connsiteX8" fmla="*/ 226420 w 670920"/>
              <a:gd name="connsiteY8" fmla="*/ 816914 h 867714"/>
              <a:gd name="connsiteX9" fmla="*/ 289920 w 670920"/>
              <a:gd name="connsiteY9" fmla="*/ 842314 h 867714"/>
              <a:gd name="connsiteX10" fmla="*/ 391520 w 670920"/>
              <a:gd name="connsiteY10" fmla="*/ 867714 h 867714"/>
              <a:gd name="connsiteX11" fmla="*/ 607420 w 670920"/>
              <a:gd name="connsiteY11" fmla="*/ 842314 h 867714"/>
              <a:gd name="connsiteX12" fmla="*/ 645520 w 670920"/>
              <a:gd name="connsiteY12" fmla="*/ 804214 h 867714"/>
              <a:gd name="connsiteX13" fmla="*/ 670920 w 670920"/>
              <a:gd name="connsiteY13" fmla="*/ 715314 h 867714"/>
              <a:gd name="connsiteX14" fmla="*/ 658220 w 670920"/>
              <a:gd name="connsiteY14" fmla="*/ 524814 h 867714"/>
              <a:gd name="connsiteX15" fmla="*/ 632820 w 670920"/>
              <a:gd name="connsiteY15" fmla="*/ 486714 h 867714"/>
              <a:gd name="connsiteX16" fmla="*/ 518520 w 670920"/>
              <a:gd name="connsiteY16" fmla="*/ 423214 h 867714"/>
              <a:gd name="connsiteX17" fmla="*/ 467720 w 670920"/>
              <a:gd name="connsiteY17" fmla="*/ 410514 h 867714"/>
              <a:gd name="connsiteX18" fmla="*/ 442320 w 670920"/>
              <a:gd name="connsiteY18" fmla="*/ 372414 h 867714"/>
              <a:gd name="connsiteX19" fmla="*/ 480420 w 670920"/>
              <a:gd name="connsiteY19" fmla="*/ 283514 h 867714"/>
              <a:gd name="connsiteX20" fmla="*/ 493120 w 670920"/>
              <a:gd name="connsiteY20" fmla="*/ 194614 h 867714"/>
              <a:gd name="connsiteX21" fmla="*/ 467720 w 670920"/>
              <a:gd name="connsiteY21" fmla="*/ 118414 h 867714"/>
              <a:gd name="connsiteX22" fmla="*/ 429620 w 670920"/>
              <a:gd name="connsiteY22" fmla="*/ 42214 h 867714"/>
              <a:gd name="connsiteX23" fmla="*/ 429620 w 670920"/>
              <a:gd name="connsiteY23" fmla="*/ 4114 h 86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0920" h="867714">
                <a:moveTo>
                  <a:pt x="429620" y="4114"/>
                </a:moveTo>
                <a:cubicBezTo>
                  <a:pt x="385170" y="23164"/>
                  <a:pt x="244833" y="95080"/>
                  <a:pt x="162920" y="156514"/>
                </a:cubicBezTo>
                <a:cubicBezTo>
                  <a:pt x="50610" y="240746"/>
                  <a:pt x="101481" y="219327"/>
                  <a:pt x="23220" y="245414"/>
                </a:cubicBezTo>
                <a:cubicBezTo>
                  <a:pt x="-11180" y="348613"/>
                  <a:pt x="-4099" y="311776"/>
                  <a:pt x="23220" y="512114"/>
                </a:cubicBezTo>
                <a:cubicBezTo>
                  <a:pt x="25778" y="530872"/>
                  <a:pt x="40153" y="545981"/>
                  <a:pt x="48620" y="562914"/>
                </a:cubicBezTo>
                <a:cubicBezTo>
                  <a:pt x="52853" y="584081"/>
                  <a:pt x="55117" y="605739"/>
                  <a:pt x="61320" y="626414"/>
                </a:cubicBezTo>
                <a:cubicBezTo>
                  <a:pt x="66470" y="643581"/>
                  <a:pt x="99180" y="722599"/>
                  <a:pt x="112120" y="740714"/>
                </a:cubicBezTo>
                <a:cubicBezTo>
                  <a:pt x="127724" y="762560"/>
                  <a:pt x="163566" y="791837"/>
                  <a:pt x="188320" y="804214"/>
                </a:cubicBezTo>
                <a:cubicBezTo>
                  <a:pt x="200294" y="810201"/>
                  <a:pt x="213885" y="812214"/>
                  <a:pt x="226420" y="816914"/>
                </a:cubicBezTo>
                <a:cubicBezTo>
                  <a:pt x="247766" y="824919"/>
                  <a:pt x="268131" y="835610"/>
                  <a:pt x="289920" y="842314"/>
                </a:cubicBezTo>
                <a:cubicBezTo>
                  <a:pt x="323285" y="852580"/>
                  <a:pt x="391520" y="867714"/>
                  <a:pt x="391520" y="867714"/>
                </a:cubicBezTo>
                <a:cubicBezTo>
                  <a:pt x="463487" y="859247"/>
                  <a:pt x="537121" y="859889"/>
                  <a:pt x="607420" y="842314"/>
                </a:cubicBezTo>
                <a:cubicBezTo>
                  <a:pt x="624844" y="837958"/>
                  <a:pt x="635557" y="819158"/>
                  <a:pt x="645520" y="804214"/>
                </a:cubicBezTo>
                <a:cubicBezTo>
                  <a:pt x="652808" y="793282"/>
                  <a:pt x="669226" y="722088"/>
                  <a:pt x="670920" y="715314"/>
                </a:cubicBezTo>
                <a:cubicBezTo>
                  <a:pt x="666687" y="651814"/>
                  <a:pt x="668683" y="587589"/>
                  <a:pt x="658220" y="524814"/>
                </a:cubicBezTo>
                <a:cubicBezTo>
                  <a:pt x="655711" y="509758"/>
                  <a:pt x="644307" y="496765"/>
                  <a:pt x="632820" y="486714"/>
                </a:cubicBezTo>
                <a:cubicBezTo>
                  <a:pt x="588716" y="448123"/>
                  <a:pt x="566621" y="436957"/>
                  <a:pt x="518520" y="423214"/>
                </a:cubicBezTo>
                <a:cubicBezTo>
                  <a:pt x="501737" y="418419"/>
                  <a:pt x="484653" y="414747"/>
                  <a:pt x="467720" y="410514"/>
                </a:cubicBezTo>
                <a:cubicBezTo>
                  <a:pt x="459253" y="397814"/>
                  <a:pt x="444479" y="387524"/>
                  <a:pt x="442320" y="372414"/>
                </a:cubicBezTo>
                <a:cubicBezTo>
                  <a:pt x="437496" y="338645"/>
                  <a:pt x="463900" y="308295"/>
                  <a:pt x="480420" y="283514"/>
                </a:cubicBezTo>
                <a:cubicBezTo>
                  <a:pt x="484653" y="253881"/>
                  <a:pt x="495416" y="224460"/>
                  <a:pt x="493120" y="194614"/>
                </a:cubicBezTo>
                <a:cubicBezTo>
                  <a:pt x="491067" y="167919"/>
                  <a:pt x="482572" y="140691"/>
                  <a:pt x="467720" y="118414"/>
                </a:cubicBezTo>
                <a:cubicBezTo>
                  <a:pt x="442888" y="81165"/>
                  <a:pt x="440136" y="84278"/>
                  <a:pt x="429620" y="42214"/>
                </a:cubicBezTo>
                <a:cubicBezTo>
                  <a:pt x="428593" y="38107"/>
                  <a:pt x="474070" y="-14936"/>
                  <a:pt x="429620" y="4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6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</TotalTime>
  <Words>28</Words>
  <Application>Microsoft Macintosh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Zaki</dc:creator>
  <cp:lastModifiedBy>Mohd Zaki</cp:lastModifiedBy>
  <cp:revision>2</cp:revision>
  <dcterms:created xsi:type="dcterms:W3CDTF">2024-11-23T18:43:18Z</dcterms:created>
  <dcterms:modified xsi:type="dcterms:W3CDTF">2024-11-23T20:16:12Z</dcterms:modified>
</cp:coreProperties>
</file>